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966" r:id="rId3"/>
    <p:sldId id="930" r:id="rId4"/>
    <p:sldId id="261" r:id="rId5"/>
    <p:sldId id="1132" r:id="rId6"/>
    <p:sldId id="940" r:id="rId7"/>
    <p:sldId id="939" r:id="rId8"/>
    <p:sldId id="941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German" initials="JG" lastIdx="2" clrIdx="0">
    <p:extLst>
      <p:ext uri="{19B8F6BF-5375-455C-9EA6-DF929625EA0E}">
        <p15:presenceInfo xmlns:p15="http://schemas.microsoft.com/office/powerpoint/2012/main" userId="S-1-5-21-2561311953-198035487-479351001-622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B3E"/>
    <a:srgbClr val="6359E5"/>
    <a:srgbClr val="5348E2"/>
    <a:srgbClr val="FFCC66"/>
    <a:srgbClr val="F48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17" autoAdjust="0"/>
  </p:normalViewPr>
  <p:slideViewPr>
    <p:cSldViewPr snapToGrid="0" snapToObjects="1">
      <p:cViewPr varScale="1">
        <p:scale>
          <a:sx n="70" d="100"/>
          <a:sy n="70" d="100"/>
        </p:scale>
        <p:origin x="117" y="3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B5420-C4F1-4DDF-8607-51A595079C0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65A445-1B4A-4D33-9ECC-2B4A10ED4049}">
      <dgm:prSet phldrT="[Text]" custT="1"/>
      <dgm:spPr>
        <a:xfrm>
          <a:off x="3115972" y="2101459"/>
          <a:ext cx="1388054" cy="1388054"/>
        </a:xfr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Necessary support</a:t>
          </a:r>
        </a:p>
      </dgm:t>
    </dgm:pt>
    <dgm:pt modelId="{1B3A3368-58F1-45C6-907E-152810FE6172}" type="parTrans" cxnId="{F5F09F33-7D11-4AF2-A38C-04E0A5102E1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CFA58B-71BA-4BED-8760-F7534C0B487A}" type="sibTrans" cxnId="{F5F09F33-7D11-4AF2-A38C-04E0A5102E1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54C3E6-A69F-4D34-8573-38E38B897A95}">
      <dgm:prSet phldrT="[Text]" custT="1"/>
      <dgm:spPr>
        <a:xfrm>
          <a:off x="4743676" y="803409"/>
          <a:ext cx="1388054" cy="1388054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PMACS</a:t>
          </a:r>
          <a:endParaRPr lang="en-US" sz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363D2A8-33A5-4884-99CC-7C60E0434A93}" type="parTrans" cxnId="{64EE5293-4A2A-4D9C-8983-B7931AB8D02E}">
      <dgm:prSet/>
      <dgm:spPr>
        <a:xfrm rot="19285714">
          <a:off x="4276923" y="2130067"/>
          <a:ext cx="693856" cy="3278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EC54E8B-5E70-454F-92A7-2D3FE56BE1A7}" type="sibTrans" cxnId="{64EE5293-4A2A-4D9C-8983-B7931AB8D02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435A8-3DB1-4C49-88B2-446B1227B400}">
      <dgm:prSet phldrT="[Text]" custT="1"/>
      <dgm:spPr>
        <a:xfrm>
          <a:off x="5145686" y="2564728"/>
          <a:ext cx="1388054" cy="1388054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OCR</a:t>
          </a:r>
          <a:endParaRPr lang="en-US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8796154-033C-4166-9822-C04C9892222C}" type="parTrans" cxnId="{6DACB615-92EE-47A6-8988-6AA11C861902}">
      <dgm:prSet/>
      <dgm:spPr>
        <a:xfrm rot="771429">
          <a:off x="4477928" y="3010727"/>
          <a:ext cx="693856" cy="3278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AF15023-BECB-472D-B44A-5565A704B60A}" type="sibTrans" cxnId="{6DACB615-92EE-47A6-8988-6AA11C8619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44AF15-11CA-440F-98E5-FE186C8AD6E8}">
      <dgm:prSet phldrT="[Text]"/>
      <dgm:spPr>
        <a:xfrm>
          <a:off x="4019280" y="3977196"/>
          <a:ext cx="1388054" cy="1388054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ORS</a:t>
          </a:r>
          <a:endParaRPr lang="en-US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F2A070C-506F-4BD8-8965-72A7785BAA1B}" type="parTrans" cxnId="{07D45D21-F456-4C0B-92E6-7D55472DF634}">
      <dgm:prSet/>
      <dgm:spPr>
        <a:xfrm rot="3857143">
          <a:off x="3914725" y="3716961"/>
          <a:ext cx="693856" cy="3278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2F0E919-E8BB-4856-99D6-D16C60D8B07A}" type="sibTrans" cxnId="{07D45D21-F456-4C0B-92E6-7D55472DF63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EFEB50-D6A9-4418-9EEB-B30EFB426E3C}">
      <dgm:prSet/>
      <dgm:spPr>
        <a:xfrm>
          <a:off x="1086259" y="2564728"/>
          <a:ext cx="1388054" cy="1388054"/>
        </a:xfrm>
        <a:solidFill>
          <a:srgbClr val="1F497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IRB</a:t>
          </a:r>
          <a:endParaRPr lang="en-US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9165E52-6004-4211-A214-3641DD4931C1}" type="parTrans" cxnId="{059BE330-21D4-46E9-96AD-965BB2999919}">
      <dgm:prSet/>
      <dgm:spPr>
        <a:xfrm rot="10028571">
          <a:off x="2448214" y="3010727"/>
          <a:ext cx="693856" cy="3278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B3ED7A9-0316-40E6-9D18-B2FCEDAA25AA}" type="sibTrans" cxnId="{059BE330-21D4-46E9-96AD-965BB29999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FCD7DC-8E67-4B8D-8AF4-097C4E9A8F3F}">
      <dgm:prSet phldrT="[Text]" custRadScaleRad="116306" custRadScaleInc="-61487"/>
      <dgm:spPr>
        <a:xfrm>
          <a:off x="4019280" y="3977196"/>
          <a:ext cx="1388054" cy="1388054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4DEE4F4-93F6-44C4-B69D-123287BF2324}" type="parTrans" cxnId="{1AD7D1C3-48B0-4AB9-81B2-CAD95E74DE4F}">
      <dgm:prSet/>
      <dgm:spPr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693856" y="1639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27F91C7-3606-47C1-9DFE-AFCFB3462419}" type="sibTrans" cxnId="{1AD7D1C3-48B0-4AB9-81B2-CAD95E74DE4F}">
      <dgm:prSet/>
      <dgm:spPr/>
      <dgm:t>
        <a:bodyPr/>
        <a:lstStyle/>
        <a:p>
          <a:endParaRPr lang="en-US"/>
        </a:p>
      </dgm:t>
    </dgm:pt>
    <dgm:pt modelId="{368332AE-AC34-4EC4-BAD9-847FD3B464B9}">
      <dgm:prSet phldrT="[Text]"/>
      <dgm:spPr>
        <a:xfrm>
          <a:off x="4019280" y="3977196"/>
          <a:ext cx="1388054" cy="1388054"/>
        </a:xfrm>
        <a:solidFill>
          <a:schemeClr val="tx1">
            <a:lumMod val="65000"/>
            <a:lumOff val="3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CHPS</a:t>
          </a:r>
          <a:endParaRPr lang="en-US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6C31C68-AED6-4E05-94AC-F19B15B8B135}" type="parTrans" cxnId="{E3E88917-849F-4AF6-A773-A0B15BFE9D49}">
      <dgm:prSet/>
      <dgm:spPr/>
      <dgm:t>
        <a:bodyPr/>
        <a:lstStyle/>
        <a:p>
          <a:endParaRPr lang="en-US"/>
        </a:p>
      </dgm:t>
    </dgm:pt>
    <dgm:pt modelId="{87950F12-0214-43F4-81BB-1AFA77D3AB2F}" type="sibTrans" cxnId="{E3E88917-849F-4AF6-A773-A0B15BFE9D49}">
      <dgm:prSet/>
      <dgm:spPr/>
      <dgm:t>
        <a:bodyPr/>
        <a:lstStyle/>
        <a:p>
          <a:endParaRPr lang="en-US"/>
        </a:p>
      </dgm:t>
    </dgm:pt>
    <dgm:pt modelId="{CFC9F5A1-302F-419F-BAB9-5E441125785F}">
      <dgm:prSet/>
      <dgm:spPr>
        <a:xfrm>
          <a:off x="1086259" y="2564728"/>
          <a:ext cx="1388054" cy="1388054"/>
        </a:xfrm>
        <a:solidFill>
          <a:srgbClr val="1F497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Penn Center for Innovation</a:t>
          </a:r>
          <a:endParaRPr lang="en-US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2A1BC4A-9FCC-4CD3-BD79-0F9AD4CF9C14}" type="parTrans" cxnId="{A15F9EF0-FA34-437B-9E4D-E85D74A568C6}">
      <dgm:prSet/>
      <dgm:spPr/>
      <dgm:t>
        <a:bodyPr/>
        <a:lstStyle/>
        <a:p>
          <a:endParaRPr lang="en-US"/>
        </a:p>
      </dgm:t>
    </dgm:pt>
    <dgm:pt modelId="{E45475F9-AF38-4660-A2C2-D995F6F014F0}" type="sibTrans" cxnId="{A15F9EF0-FA34-437B-9E4D-E85D74A568C6}">
      <dgm:prSet/>
      <dgm:spPr/>
      <dgm:t>
        <a:bodyPr/>
        <a:lstStyle/>
        <a:p>
          <a:endParaRPr lang="en-US"/>
        </a:p>
      </dgm:t>
    </dgm:pt>
    <dgm:pt modelId="{927289BE-65FE-4C3E-B769-06328A7195D9}">
      <dgm:prSet phldrT="[Text]"/>
      <dgm:spPr>
        <a:xfrm>
          <a:off x="4019280" y="3977196"/>
          <a:ext cx="1388054" cy="1388054"/>
        </a:xfrm>
        <a:solidFill>
          <a:schemeClr val="tx1">
            <a:lumMod val="65000"/>
            <a:lumOff val="3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ITMAT</a:t>
          </a:r>
          <a:endParaRPr lang="en-US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6AB343D-DDD2-4FA1-94F4-812423ED8E2E}" type="parTrans" cxnId="{08221C6D-AD9F-440D-9DC3-2B454A0C8396}">
      <dgm:prSet/>
      <dgm:spPr/>
      <dgm:t>
        <a:bodyPr/>
        <a:lstStyle/>
        <a:p>
          <a:endParaRPr lang="en-US"/>
        </a:p>
      </dgm:t>
    </dgm:pt>
    <dgm:pt modelId="{30B976F8-5214-4588-8E03-1886381031C4}" type="sibTrans" cxnId="{08221C6D-AD9F-440D-9DC3-2B454A0C8396}">
      <dgm:prSet/>
      <dgm:spPr/>
      <dgm:t>
        <a:bodyPr/>
        <a:lstStyle/>
        <a:p>
          <a:endParaRPr lang="en-US"/>
        </a:p>
      </dgm:t>
    </dgm:pt>
    <dgm:pt modelId="{94AE4F5A-D2D0-4023-B2A9-05A103A7FBEF}" type="pres">
      <dgm:prSet presAssocID="{2DDB5420-C4F1-4DDF-8607-51A595079C0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CE06E3-4C57-4DFB-83E6-26681EDC6FEA}" type="pres">
      <dgm:prSet presAssocID="{3865A445-1B4A-4D33-9ECC-2B4A10ED4049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16F584A-615E-41D6-AFBD-21411E2710E5}" type="pres">
      <dgm:prSet presAssocID="{4363D2A8-33A5-4884-99CC-7C60E0434A93}" presName="Name9" presStyleLbl="parChTrans1D2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693856" y="1639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0F346BF-8744-42CA-8DA5-2F9230F7B894}" type="pres">
      <dgm:prSet presAssocID="{4363D2A8-33A5-4884-99CC-7C60E0434A93}" presName="connTx" presStyleLbl="parChTrans1D2" presStyleIdx="0" presStyleCnt="7"/>
      <dgm:spPr/>
      <dgm:t>
        <a:bodyPr/>
        <a:lstStyle/>
        <a:p>
          <a:endParaRPr lang="en-US"/>
        </a:p>
      </dgm:t>
    </dgm:pt>
    <dgm:pt modelId="{9CF6E6E5-06AB-461F-BD06-15B7F89CC08C}" type="pres">
      <dgm:prSet presAssocID="{5254C3E6-A69F-4D34-8573-38E38B897A95}" presName="node" presStyleLbl="node1" presStyleIdx="0" presStyleCnt="7" custScaleX="112976" custRadScaleRad="97247" custRadScaleInc="680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C2633E4-D2A2-4912-9C15-29A7F6E7C69D}" type="pres">
      <dgm:prSet presAssocID="{E8796154-033C-4166-9822-C04C9892222C}" presName="Name9" presStyleLbl="parChTrans1D2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693856" y="1639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EE8FFD2-CFC8-4A34-AD08-0A4FB412B763}" type="pres">
      <dgm:prSet presAssocID="{E8796154-033C-4166-9822-C04C9892222C}" presName="connTx" presStyleLbl="parChTrans1D2" presStyleIdx="1" presStyleCnt="7"/>
      <dgm:spPr/>
      <dgm:t>
        <a:bodyPr/>
        <a:lstStyle/>
        <a:p>
          <a:endParaRPr lang="en-US"/>
        </a:p>
      </dgm:t>
    </dgm:pt>
    <dgm:pt modelId="{E071D29C-582A-4DDB-8EEC-9D12299E29DD}" type="pres">
      <dgm:prSet presAssocID="{A74435A8-3DB1-4C49-88B2-446B1227B400}" presName="node" presStyleLbl="node1" presStyleIdx="1" presStyleCnt="7" custRadScaleRad="98359" custRadScaleInc="677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3B0CF47-F50D-4572-82D7-A28C156CB6AF}" type="pres">
      <dgm:prSet presAssocID="{BF2A070C-506F-4BD8-8965-72A7785BAA1B}" presName="Name9" presStyleLbl="parChTrans1D2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693856" y="1639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F017A9C-8A39-4C2F-AC24-722928586521}" type="pres">
      <dgm:prSet presAssocID="{BF2A070C-506F-4BD8-8965-72A7785BAA1B}" presName="connTx" presStyleLbl="parChTrans1D2" presStyleIdx="2" presStyleCnt="7"/>
      <dgm:spPr/>
      <dgm:t>
        <a:bodyPr/>
        <a:lstStyle/>
        <a:p>
          <a:endParaRPr lang="en-US"/>
        </a:p>
      </dgm:t>
    </dgm:pt>
    <dgm:pt modelId="{D2BFE90F-A9A3-43F0-92A6-62057CCD06F5}" type="pres">
      <dgm:prSet presAssocID="{0844AF15-11CA-440F-98E5-FE186C8AD6E8}" presName="node" presStyleLbl="node1" presStyleIdx="2" presStyleCnt="7" custRadScaleRad="101411" custRadScaleInc="-1323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BEE9A73-815D-4E76-8355-0F9ADD819D4C}" type="pres">
      <dgm:prSet presAssocID="{A6C31C68-AED6-4E05-94AC-F19B15B8B135}" presName="Name9" presStyleLbl="parChTrans1D2" presStyleIdx="3" presStyleCnt="7"/>
      <dgm:spPr/>
      <dgm:t>
        <a:bodyPr/>
        <a:lstStyle/>
        <a:p>
          <a:endParaRPr lang="en-US"/>
        </a:p>
      </dgm:t>
    </dgm:pt>
    <dgm:pt modelId="{C5ECAC3F-CCAB-44DC-84F7-4A491C287B0C}" type="pres">
      <dgm:prSet presAssocID="{A6C31C68-AED6-4E05-94AC-F19B15B8B135}" presName="connTx" presStyleLbl="parChTrans1D2" presStyleIdx="3" presStyleCnt="7"/>
      <dgm:spPr/>
      <dgm:t>
        <a:bodyPr/>
        <a:lstStyle/>
        <a:p>
          <a:endParaRPr lang="en-US"/>
        </a:p>
      </dgm:t>
    </dgm:pt>
    <dgm:pt modelId="{F21ED5B5-AA16-4832-BD49-94DF5EF1F07D}" type="pres">
      <dgm:prSet presAssocID="{368332AE-AC34-4EC4-BAD9-847FD3B464B9}" presName="node" presStyleLbl="node1" presStyleIdx="3" presStyleCnt="7" custRadScaleRad="93774" custRadScaleInc="-1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FA680-334D-4A5D-B36A-2CB7F7F41D0B}" type="pres">
      <dgm:prSet presAssocID="{D6AB343D-DDD2-4FA1-94F4-812423ED8E2E}" presName="Name9" presStyleLbl="parChTrans1D2" presStyleIdx="4" presStyleCnt="7"/>
      <dgm:spPr/>
    </dgm:pt>
    <dgm:pt modelId="{A6A39073-BDE8-44F4-BE0C-A3034339A6E2}" type="pres">
      <dgm:prSet presAssocID="{D6AB343D-DDD2-4FA1-94F4-812423ED8E2E}" presName="connTx" presStyleLbl="parChTrans1D2" presStyleIdx="4" presStyleCnt="7"/>
      <dgm:spPr/>
    </dgm:pt>
    <dgm:pt modelId="{4CBD2BAB-98F9-4F92-B947-83978F0B5DFA}" type="pres">
      <dgm:prSet presAssocID="{927289BE-65FE-4C3E-B769-06328A7195D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AFD03-30A1-4465-85D3-595B9D53E5E6}" type="pres">
      <dgm:prSet presAssocID="{39165E52-6004-4211-A214-3641DD4931C1}" presName="Name9" presStyleLbl="parChTrans1D2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693856" y="1639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0D09726-17AD-4906-9330-78579A0F73A2}" type="pres">
      <dgm:prSet presAssocID="{39165E52-6004-4211-A214-3641DD4931C1}" presName="connTx" presStyleLbl="parChTrans1D2" presStyleIdx="5" presStyleCnt="7"/>
      <dgm:spPr/>
      <dgm:t>
        <a:bodyPr/>
        <a:lstStyle/>
        <a:p>
          <a:endParaRPr lang="en-US"/>
        </a:p>
      </dgm:t>
    </dgm:pt>
    <dgm:pt modelId="{18FEFBED-80C2-4381-81F4-4E9D7AF39790}" type="pres">
      <dgm:prSet presAssocID="{BBEFEB50-D6A9-4418-9EEB-B30EFB426E3C}" presName="node" presStyleLbl="node1" presStyleIdx="5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6F2FA67-47AF-47D3-AF15-2F00975ED6BB}" type="pres">
      <dgm:prSet presAssocID="{12A1BC4A-9FCC-4CD3-BD79-0F9AD4CF9C14}" presName="Name9" presStyleLbl="parChTrans1D2" presStyleIdx="6" presStyleCnt="7"/>
      <dgm:spPr/>
      <dgm:t>
        <a:bodyPr/>
        <a:lstStyle/>
        <a:p>
          <a:endParaRPr lang="en-US"/>
        </a:p>
      </dgm:t>
    </dgm:pt>
    <dgm:pt modelId="{9B4AEA38-179F-46C0-9088-2E5339FDA5EE}" type="pres">
      <dgm:prSet presAssocID="{12A1BC4A-9FCC-4CD3-BD79-0F9AD4CF9C14}" presName="connTx" presStyleLbl="parChTrans1D2" presStyleIdx="6" presStyleCnt="7"/>
      <dgm:spPr/>
      <dgm:t>
        <a:bodyPr/>
        <a:lstStyle/>
        <a:p>
          <a:endParaRPr lang="en-US"/>
        </a:p>
      </dgm:t>
    </dgm:pt>
    <dgm:pt modelId="{3B2BFB38-AE2B-4FCB-B375-79F070B69499}" type="pres">
      <dgm:prSet presAssocID="{CFC9F5A1-302F-419F-BAB9-5E441125785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769737-2CC2-486F-8F9F-864B14DA8C15}" type="presOf" srcId="{927289BE-65FE-4C3E-B769-06328A7195D9}" destId="{4CBD2BAB-98F9-4F92-B947-83978F0B5DFA}" srcOrd="0" destOrd="0" presId="urn:microsoft.com/office/officeart/2005/8/layout/radial1"/>
    <dgm:cxn modelId="{08221C6D-AD9F-440D-9DC3-2B454A0C8396}" srcId="{3865A445-1B4A-4D33-9ECC-2B4A10ED4049}" destId="{927289BE-65FE-4C3E-B769-06328A7195D9}" srcOrd="4" destOrd="0" parTransId="{D6AB343D-DDD2-4FA1-94F4-812423ED8E2E}" sibTransId="{30B976F8-5214-4588-8E03-1886381031C4}"/>
    <dgm:cxn modelId="{9D9928F9-9525-4787-8D5E-BD51DB91CBC2}" type="presOf" srcId="{12A1BC4A-9FCC-4CD3-BD79-0F9AD4CF9C14}" destId="{E6F2FA67-47AF-47D3-AF15-2F00975ED6BB}" srcOrd="0" destOrd="0" presId="urn:microsoft.com/office/officeart/2005/8/layout/radial1"/>
    <dgm:cxn modelId="{AE76538C-B1C3-4B52-AE51-F12D7733A08F}" type="presOf" srcId="{3865A445-1B4A-4D33-9ECC-2B4A10ED4049}" destId="{73CE06E3-4C57-4DFB-83E6-26681EDC6FEA}" srcOrd="0" destOrd="0" presId="urn:microsoft.com/office/officeart/2005/8/layout/radial1"/>
    <dgm:cxn modelId="{4BBDA9F5-E8B6-4293-87BD-BEB27E1D543B}" type="presOf" srcId="{A6C31C68-AED6-4E05-94AC-F19B15B8B135}" destId="{CBEE9A73-815D-4E76-8355-0F9ADD819D4C}" srcOrd="0" destOrd="0" presId="urn:microsoft.com/office/officeart/2005/8/layout/radial1"/>
    <dgm:cxn modelId="{D7202730-A8D1-4B1D-BCBF-7C3E9D04D95A}" type="presOf" srcId="{4363D2A8-33A5-4884-99CC-7C60E0434A93}" destId="{816F584A-615E-41D6-AFBD-21411E2710E5}" srcOrd="0" destOrd="0" presId="urn:microsoft.com/office/officeart/2005/8/layout/radial1"/>
    <dgm:cxn modelId="{F0D66C90-17A0-4A85-919E-87405F631C18}" type="presOf" srcId="{BF2A070C-506F-4BD8-8965-72A7785BAA1B}" destId="{83B0CF47-F50D-4572-82D7-A28C156CB6AF}" srcOrd="0" destOrd="0" presId="urn:microsoft.com/office/officeart/2005/8/layout/radial1"/>
    <dgm:cxn modelId="{E3E88917-849F-4AF6-A773-A0B15BFE9D49}" srcId="{3865A445-1B4A-4D33-9ECC-2B4A10ED4049}" destId="{368332AE-AC34-4EC4-BAD9-847FD3B464B9}" srcOrd="3" destOrd="0" parTransId="{A6C31C68-AED6-4E05-94AC-F19B15B8B135}" sibTransId="{87950F12-0214-43F4-81BB-1AFA77D3AB2F}"/>
    <dgm:cxn modelId="{F5F09F33-7D11-4AF2-A38C-04E0A5102E1F}" srcId="{2DDB5420-C4F1-4DDF-8607-51A595079C06}" destId="{3865A445-1B4A-4D33-9ECC-2B4A10ED4049}" srcOrd="0" destOrd="0" parTransId="{1B3A3368-58F1-45C6-907E-152810FE6172}" sibTransId="{A8CFA58B-71BA-4BED-8760-F7534C0B487A}"/>
    <dgm:cxn modelId="{32C5F637-1BDB-4018-94B8-41345C004E0D}" type="presOf" srcId="{0844AF15-11CA-440F-98E5-FE186C8AD6E8}" destId="{D2BFE90F-A9A3-43F0-92A6-62057CCD06F5}" srcOrd="0" destOrd="0" presId="urn:microsoft.com/office/officeart/2005/8/layout/radial1"/>
    <dgm:cxn modelId="{16EA4D19-C237-42A0-A745-893F5174286F}" type="presOf" srcId="{2DDB5420-C4F1-4DDF-8607-51A595079C06}" destId="{94AE4F5A-D2D0-4023-B2A9-05A103A7FBEF}" srcOrd="0" destOrd="0" presId="urn:microsoft.com/office/officeart/2005/8/layout/radial1"/>
    <dgm:cxn modelId="{34A5AC58-5C19-414E-9CE1-934FFCBFC2D2}" type="presOf" srcId="{CFC9F5A1-302F-419F-BAB9-5E441125785F}" destId="{3B2BFB38-AE2B-4FCB-B375-79F070B69499}" srcOrd="0" destOrd="0" presId="urn:microsoft.com/office/officeart/2005/8/layout/radial1"/>
    <dgm:cxn modelId="{EDEF837F-80FF-4186-BA30-A92F6E366137}" type="presOf" srcId="{D6AB343D-DDD2-4FA1-94F4-812423ED8E2E}" destId="{A6A39073-BDE8-44F4-BE0C-A3034339A6E2}" srcOrd="1" destOrd="0" presId="urn:microsoft.com/office/officeart/2005/8/layout/radial1"/>
    <dgm:cxn modelId="{07D45D21-F456-4C0B-92E6-7D55472DF634}" srcId="{3865A445-1B4A-4D33-9ECC-2B4A10ED4049}" destId="{0844AF15-11CA-440F-98E5-FE186C8AD6E8}" srcOrd="2" destOrd="0" parTransId="{BF2A070C-506F-4BD8-8965-72A7785BAA1B}" sibTransId="{72F0E919-E8BB-4856-99D6-D16C60D8B07A}"/>
    <dgm:cxn modelId="{B52CD153-E760-451D-ACEF-EFF39A429477}" type="presOf" srcId="{12A1BC4A-9FCC-4CD3-BD79-0F9AD4CF9C14}" destId="{9B4AEA38-179F-46C0-9088-2E5339FDA5EE}" srcOrd="1" destOrd="0" presId="urn:microsoft.com/office/officeart/2005/8/layout/radial1"/>
    <dgm:cxn modelId="{7C9CA765-7EC8-4FFF-AB45-84565FEF6C81}" type="presOf" srcId="{E8796154-033C-4166-9822-C04C9892222C}" destId="{EC2633E4-D2A2-4912-9C15-29A7F6E7C69D}" srcOrd="0" destOrd="0" presId="urn:microsoft.com/office/officeart/2005/8/layout/radial1"/>
    <dgm:cxn modelId="{DBB48DD6-B5CD-4BBF-8A16-2DB15D1927CC}" type="presOf" srcId="{39165E52-6004-4211-A214-3641DD4931C1}" destId="{D1FAFD03-30A1-4465-85D3-595B9D53E5E6}" srcOrd="0" destOrd="0" presId="urn:microsoft.com/office/officeart/2005/8/layout/radial1"/>
    <dgm:cxn modelId="{64EE5293-4A2A-4D9C-8983-B7931AB8D02E}" srcId="{3865A445-1B4A-4D33-9ECC-2B4A10ED4049}" destId="{5254C3E6-A69F-4D34-8573-38E38B897A95}" srcOrd="0" destOrd="0" parTransId="{4363D2A8-33A5-4884-99CC-7C60E0434A93}" sibTransId="{2EC54E8B-5E70-454F-92A7-2D3FE56BE1A7}"/>
    <dgm:cxn modelId="{A49B0A93-88CA-42CA-AE71-04767620C54D}" type="presOf" srcId="{A6C31C68-AED6-4E05-94AC-F19B15B8B135}" destId="{C5ECAC3F-CCAB-44DC-84F7-4A491C287B0C}" srcOrd="1" destOrd="0" presId="urn:microsoft.com/office/officeart/2005/8/layout/radial1"/>
    <dgm:cxn modelId="{6EC9D115-8861-4BD7-83DB-2EEA789EFD15}" type="presOf" srcId="{BBEFEB50-D6A9-4418-9EEB-B30EFB426E3C}" destId="{18FEFBED-80C2-4381-81F4-4E9D7AF39790}" srcOrd="0" destOrd="0" presId="urn:microsoft.com/office/officeart/2005/8/layout/radial1"/>
    <dgm:cxn modelId="{1AD7D1C3-48B0-4AB9-81B2-CAD95E74DE4F}" srcId="{2DDB5420-C4F1-4DDF-8607-51A595079C06}" destId="{2EFCD7DC-8E67-4B8D-8AF4-097C4E9A8F3F}" srcOrd="1" destOrd="0" parTransId="{84DEE4F4-93F6-44C4-B69D-123287BF2324}" sibTransId="{827F91C7-3606-47C1-9DFE-AFCFB3462419}"/>
    <dgm:cxn modelId="{52B0026E-E900-40FB-839F-72EA466355F6}" type="presOf" srcId="{4363D2A8-33A5-4884-99CC-7C60E0434A93}" destId="{E0F346BF-8744-42CA-8DA5-2F9230F7B894}" srcOrd="1" destOrd="0" presId="urn:microsoft.com/office/officeart/2005/8/layout/radial1"/>
    <dgm:cxn modelId="{059BE330-21D4-46E9-96AD-965BB2999919}" srcId="{3865A445-1B4A-4D33-9ECC-2B4A10ED4049}" destId="{BBEFEB50-D6A9-4418-9EEB-B30EFB426E3C}" srcOrd="5" destOrd="0" parTransId="{39165E52-6004-4211-A214-3641DD4931C1}" sibTransId="{1B3ED7A9-0316-40E6-9D18-B2FCEDAA25AA}"/>
    <dgm:cxn modelId="{A15F9EF0-FA34-437B-9E4D-E85D74A568C6}" srcId="{3865A445-1B4A-4D33-9ECC-2B4A10ED4049}" destId="{CFC9F5A1-302F-419F-BAB9-5E441125785F}" srcOrd="6" destOrd="0" parTransId="{12A1BC4A-9FCC-4CD3-BD79-0F9AD4CF9C14}" sibTransId="{E45475F9-AF38-4660-A2C2-D995F6F014F0}"/>
    <dgm:cxn modelId="{6DACB615-92EE-47A6-8988-6AA11C861902}" srcId="{3865A445-1B4A-4D33-9ECC-2B4A10ED4049}" destId="{A74435A8-3DB1-4C49-88B2-446B1227B400}" srcOrd="1" destOrd="0" parTransId="{E8796154-033C-4166-9822-C04C9892222C}" sibTransId="{6AF15023-BECB-472D-B44A-5565A704B60A}"/>
    <dgm:cxn modelId="{10FDCEE5-344E-4DB5-8D10-13CFEBDF8D0F}" type="presOf" srcId="{A74435A8-3DB1-4C49-88B2-446B1227B400}" destId="{E071D29C-582A-4DDB-8EEC-9D12299E29DD}" srcOrd="0" destOrd="0" presId="urn:microsoft.com/office/officeart/2005/8/layout/radial1"/>
    <dgm:cxn modelId="{4CFB3E68-82E0-43C2-8F3F-B86C5DCB48E9}" type="presOf" srcId="{368332AE-AC34-4EC4-BAD9-847FD3B464B9}" destId="{F21ED5B5-AA16-4832-BD49-94DF5EF1F07D}" srcOrd="0" destOrd="0" presId="urn:microsoft.com/office/officeart/2005/8/layout/radial1"/>
    <dgm:cxn modelId="{183AAAF5-8420-46A1-804D-8A8C9E3A4E7F}" type="presOf" srcId="{E8796154-033C-4166-9822-C04C9892222C}" destId="{3EE8FFD2-CFC8-4A34-AD08-0A4FB412B763}" srcOrd="1" destOrd="0" presId="urn:microsoft.com/office/officeart/2005/8/layout/radial1"/>
    <dgm:cxn modelId="{0AED3591-DD30-4708-A7FB-F14F700100B9}" type="presOf" srcId="{5254C3E6-A69F-4D34-8573-38E38B897A95}" destId="{9CF6E6E5-06AB-461F-BD06-15B7F89CC08C}" srcOrd="0" destOrd="0" presId="urn:microsoft.com/office/officeart/2005/8/layout/radial1"/>
    <dgm:cxn modelId="{7BCF81DC-C4A6-4E06-9434-C770ED4ABE98}" type="presOf" srcId="{39165E52-6004-4211-A214-3641DD4931C1}" destId="{20D09726-17AD-4906-9330-78579A0F73A2}" srcOrd="1" destOrd="0" presId="urn:microsoft.com/office/officeart/2005/8/layout/radial1"/>
    <dgm:cxn modelId="{FDFBF7BF-5B15-44D6-A492-01AE62071449}" type="presOf" srcId="{D6AB343D-DDD2-4FA1-94F4-812423ED8E2E}" destId="{ACCFA680-334D-4A5D-B36A-2CB7F7F41D0B}" srcOrd="0" destOrd="0" presId="urn:microsoft.com/office/officeart/2005/8/layout/radial1"/>
    <dgm:cxn modelId="{09A8E4F0-7C9D-4521-900D-7A704B3DBE08}" type="presOf" srcId="{BF2A070C-506F-4BD8-8965-72A7785BAA1B}" destId="{0F017A9C-8A39-4C2F-AC24-722928586521}" srcOrd="1" destOrd="0" presId="urn:microsoft.com/office/officeart/2005/8/layout/radial1"/>
    <dgm:cxn modelId="{2C200A08-AA3E-4360-82FC-391A39B6F903}" type="presParOf" srcId="{94AE4F5A-D2D0-4023-B2A9-05A103A7FBEF}" destId="{73CE06E3-4C57-4DFB-83E6-26681EDC6FEA}" srcOrd="0" destOrd="0" presId="urn:microsoft.com/office/officeart/2005/8/layout/radial1"/>
    <dgm:cxn modelId="{1A147EAA-B4B3-4A74-8EB4-272C8859CFB3}" type="presParOf" srcId="{94AE4F5A-D2D0-4023-B2A9-05A103A7FBEF}" destId="{816F584A-615E-41D6-AFBD-21411E2710E5}" srcOrd="1" destOrd="0" presId="urn:microsoft.com/office/officeart/2005/8/layout/radial1"/>
    <dgm:cxn modelId="{0FEB6460-A6BE-4F07-A181-EDBF01C51734}" type="presParOf" srcId="{816F584A-615E-41D6-AFBD-21411E2710E5}" destId="{E0F346BF-8744-42CA-8DA5-2F9230F7B894}" srcOrd="0" destOrd="0" presId="urn:microsoft.com/office/officeart/2005/8/layout/radial1"/>
    <dgm:cxn modelId="{0A95BF64-5F44-4361-9A0D-9705FF2FEEAF}" type="presParOf" srcId="{94AE4F5A-D2D0-4023-B2A9-05A103A7FBEF}" destId="{9CF6E6E5-06AB-461F-BD06-15B7F89CC08C}" srcOrd="2" destOrd="0" presId="urn:microsoft.com/office/officeart/2005/8/layout/radial1"/>
    <dgm:cxn modelId="{EE61866F-5329-4B12-9D9F-1618128DE2DE}" type="presParOf" srcId="{94AE4F5A-D2D0-4023-B2A9-05A103A7FBEF}" destId="{EC2633E4-D2A2-4912-9C15-29A7F6E7C69D}" srcOrd="3" destOrd="0" presId="urn:microsoft.com/office/officeart/2005/8/layout/radial1"/>
    <dgm:cxn modelId="{26C102F4-D9C1-4C3C-B1E6-F7151339921E}" type="presParOf" srcId="{EC2633E4-D2A2-4912-9C15-29A7F6E7C69D}" destId="{3EE8FFD2-CFC8-4A34-AD08-0A4FB412B763}" srcOrd="0" destOrd="0" presId="urn:microsoft.com/office/officeart/2005/8/layout/radial1"/>
    <dgm:cxn modelId="{B34D438D-4B9B-439C-826E-76A21B56EE17}" type="presParOf" srcId="{94AE4F5A-D2D0-4023-B2A9-05A103A7FBEF}" destId="{E071D29C-582A-4DDB-8EEC-9D12299E29DD}" srcOrd="4" destOrd="0" presId="urn:microsoft.com/office/officeart/2005/8/layout/radial1"/>
    <dgm:cxn modelId="{D025D4F4-499A-4DDE-AAF4-C37B9AA36D14}" type="presParOf" srcId="{94AE4F5A-D2D0-4023-B2A9-05A103A7FBEF}" destId="{83B0CF47-F50D-4572-82D7-A28C156CB6AF}" srcOrd="5" destOrd="0" presId="urn:microsoft.com/office/officeart/2005/8/layout/radial1"/>
    <dgm:cxn modelId="{D0A5A7C9-F9D8-435D-9D33-3C253C5C4DEF}" type="presParOf" srcId="{83B0CF47-F50D-4572-82D7-A28C156CB6AF}" destId="{0F017A9C-8A39-4C2F-AC24-722928586521}" srcOrd="0" destOrd="0" presId="urn:microsoft.com/office/officeart/2005/8/layout/radial1"/>
    <dgm:cxn modelId="{69354D2B-8167-414C-B8C8-D586C1B60EE3}" type="presParOf" srcId="{94AE4F5A-D2D0-4023-B2A9-05A103A7FBEF}" destId="{D2BFE90F-A9A3-43F0-92A6-62057CCD06F5}" srcOrd="6" destOrd="0" presId="urn:microsoft.com/office/officeart/2005/8/layout/radial1"/>
    <dgm:cxn modelId="{81EC1E91-759E-466E-BACD-861C353C08C3}" type="presParOf" srcId="{94AE4F5A-D2D0-4023-B2A9-05A103A7FBEF}" destId="{CBEE9A73-815D-4E76-8355-0F9ADD819D4C}" srcOrd="7" destOrd="0" presId="urn:microsoft.com/office/officeart/2005/8/layout/radial1"/>
    <dgm:cxn modelId="{19040FD6-934F-4BFB-90C2-3DC1F4DA9D8F}" type="presParOf" srcId="{CBEE9A73-815D-4E76-8355-0F9ADD819D4C}" destId="{C5ECAC3F-CCAB-44DC-84F7-4A491C287B0C}" srcOrd="0" destOrd="0" presId="urn:microsoft.com/office/officeart/2005/8/layout/radial1"/>
    <dgm:cxn modelId="{5E3E368C-1425-4B9A-A5D0-3D044A206770}" type="presParOf" srcId="{94AE4F5A-D2D0-4023-B2A9-05A103A7FBEF}" destId="{F21ED5B5-AA16-4832-BD49-94DF5EF1F07D}" srcOrd="8" destOrd="0" presId="urn:microsoft.com/office/officeart/2005/8/layout/radial1"/>
    <dgm:cxn modelId="{6169DA64-FC6B-4DD2-85AB-722907A344C6}" type="presParOf" srcId="{94AE4F5A-D2D0-4023-B2A9-05A103A7FBEF}" destId="{ACCFA680-334D-4A5D-B36A-2CB7F7F41D0B}" srcOrd="9" destOrd="0" presId="urn:microsoft.com/office/officeart/2005/8/layout/radial1"/>
    <dgm:cxn modelId="{DA812DE1-BD09-4B7C-83CD-EDB18808A296}" type="presParOf" srcId="{ACCFA680-334D-4A5D-B36A-2CB7F7F41D0B}" destId="{A6A39073-BDE8-44F4-BE0C-A3034339A6E2}" srcOrd="0" destOrd="0" presId="urn:microsoft.com/office/officeart/2005/8/layout/radial1"/>
    <dgm:cxn modelId="{C67ABED7-A38C-4D58-AD51-D7F3EEC2037E}" type="presParOf" srcId="{94AE4F5A-D2D0-4023-B2A9-05A103A7FBEF}" destId="{4CBD2BAB-98F9-4F92-B947-83978F0B5DFA}" srcOrd="10" destOrd="0" presId="urn:microsoft.com/office/officeart/2005/8/layout/radial1"/>
    <dgm:cxn modelId="{C11CFD39-81FE-49E5-BAB0-CACB0DC10832}" type="presParOf" srcId="{94AE4F5A-D2D0-4023-B2A9-05A103A7FBEF}" destId="{D1FAFD03-30A1-4465-85D3-595B9D53E5E6}" srcOrd="11" destOrd="0" presId="urn:microsoft.com/office/officeart/2005/8/layout/radial1"/>
    <dgm:cxn modelId="{8CD62C3A-3934-4F8A-9A1C-176BD01DFF1D}" type="presParOf" srcId="{D1FAFD03-30A1-4465-85D3-595B9D53E5E6}" destId="{20D09726-17AD-4906-9330-78579A0F73A2}" srcOrd="0" destOrd="0" presId="urn:microsoft.com/office/officeart/2005/8/layout/radial1"/>
    <dgm:cxn modelId="{99BA9513-F661-4520-BF1F-533A8EF5BB5D}" type="presParOf" srcId="{94AE4F5A-D2D0-4023-B2A9-05A103A7FBEF}" destId="{18FEFBED-80C2-4381-81F4-4E9D7AF39790}" srcOrd="12" destOrd="0" presId="urn:microsoft.com/office/officeart/2005/8/layout/radial1"/>
    <dgm:cxn modelId="{9EF0CDAA-46BE-4A44-BDEB-1A4F3DDAA9E7}" type="presParOf" srcId="{94AE4F5A-D2D0-4023-B2A9-05A103A7FBEF}" destId="{E6F2FA67-47AF-47D3-AF15-2F00975ED6BB}" srcOrd="13" destOrd="0" presId="urn:microsoft.com/office/officeart/2005/8/layout/radial1"/>
    <dgm:cxn modelId="{EA2295D9-95AD-4BCB-A6E0-5C4D450F1C69}" type="presParOf" srcId="{E6F2FA67-47AF-47D3-AF15-2F00975ED6BB}" destId="{9B4AEA38-179F-46C0-9088-2E5339FDA5EE}" srcOrd="0" destOrd="0" presId="urn:microsoft.com/office/officeart/2005/8/layout/radial1"/>
    <dgm:cxn modelId="{4F9C5B76-2174-4FFA-8DF8-978DC78DBADF}" type="presParOf" srcId="{94AE4F5A-D2D0-4023-B2A9-05A103A7FBEF}" destId="{3B2BFB38-AE2B-4FCB-B375-79F070B69499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E06E3-4C57-4DFB-83E6-26681EDC6FEA}">
      <dsp:nvSpPr>
        <dsp:cNvPr id="0" name=""/>
        <dsp:cNvSpPr/>
      </dsp:nvSpPr>
      <dsp:spPr>
        <a:xfrm>
          <a:off x="3115972" y="2101459"/>
          <a:ext cx="1388054" cy="1388054"/>
        </a:xfrm>
        <a:prstGeom prst="ellips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Necessary support</a:t>
          </a:r>
        </a:p>
      </dsp:txBody>
      <dsp:txXfrm>
        <a:off x="3319248" y="2304735"/>
        <a:ext cx="981502" cy="981502"/>
      </dsp:txXfrm>
    </dsp:sp>
    <dsp:sp modelId="{816F584A-615E-41D6-AFBD-21411E2710E5}">
      <dsp:nvSpPr>
        <dsp:cNvPr id="0" name=""/>
        <dsp:cNvSpPr/>
      </dsp:nvSpPr>
      <dsp:spPr>
        <a:xfrm rot="16304945">
          <a:off x="3522661" y="1767301"/>
          <a:ext cx="636471" cy="32788"/>
        </a:xfrm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693856" y="1639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824985" y="1767783"/>
        <a:ext cx="31823" cy="31823"/>
      </dsp:txXfrm>
    </dsp:sp>
    <dsp:sp modelId="{9CF6E6E5-06AB-461F-BD06-15B7F89CC08C}">
      <dsp:nvSpPr>
        <dsp:cNvPr id="0" name=""/>
        <dsp:cNvSpPr/>
      </dsp:nvSpPr>
      <dsp:spPr>
        <a:xfrm>
          <a:off x="3087711" y="77806"/>
          <a:ext cx="1568168" cy="1388054"/>
        </a:xfrm>
        <a:prstGeom prst="ellipse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PMACS</a:t>
          </a:r>
          <a:endParaRPr lang="en-US" sz="12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317364" y="281082"/>
        <a:ext cx="1108862" cy="981502"/>
      </dsp:txXfrm>
    </dsp:sp>
    <dsp:sp modelId="{EC2633E4-D2A2-4912-9C15-29A7F6E7C69D}">
      <dsp:nvSpPr>
        <dsp:cNvPr id="0" name=""/>
        <dsp:cNvSpPr/>
      </dsp:nvSpPr>
      <dsp:spPr>
        <a:xfrm rot="19390258">
          <a:off x="4299690" y="2165352"/>
          <a:ext cx="659692" cy="32788"/>
        </a:xfrm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693856" y="1639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613044" y="2165254"/>
        <a:ext cx="32984" cy="32984"/>
      </dsp:txXfrm>
    </dsp:sp>
    <dsp:sp modelId="{E071D29C-582A-4DDB-8EEC-9D12299E29DD}">
      <dsp:nvSpPr>
        <dsp:cNvPr id="0" name=""/>
        <dsp:cNvSpPr/>
      </dsp:nvSpPr>
      <dsp:spPr>
        <a:xfrm>
          <a:off x="4755046" y="873980"/>
          <a:ext cx="1388054" cy="138805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OCR</a:t>
          </a:r>
          <a:endParaRPr lang="en-US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958322" y="1077256"/>
        <a:ext cx="981502" cy="981502"/>
      </dsp:txXfrm>
    </dsp:sp>
    <dsp:sp modelId="{83B0CF47-F50D-4572-82D7-A28C156CB6AF}">
      <dsp:nvSpPr>
        <dsp:cNvPr id="0" name=""/>
        <dsp:cNvSpPr/>
      </dsp:nvSpPr>
      <dsp:spPr>
        <a:xfrm rot="567247">
          <a:off x="4489689" y="2952490"/>
          <a:ext cx="723232" cy="32788"/>
        </a:xfrm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693856" y="1639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833224" y="2950803"/>
        <a:ext cx="36161" cy="36161"/>
      </dsp:txXfrm>
    </dsp:sp>
    <dsp:sp modelId="{D2BFE90F-A9A3-43F0-92A6-62057CCD06F5}">
      <dsp:nvSpPr>
        <dsp:cNvPr id="0" name=""/>
        <dsp:cNvSpPr/>
      </dsp:nvSpPr>
      <dsp:spPr>
        <a:xfrm>
          <a:off x="5198583" y="2448254"/>
          <a:ext cx="1388054" cy="1388054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ORS</a:t>
          </a:r>
          <a:endParaRPr lang="en-US" sz="16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01859" y="2651530"/>
        <a:ext cx="981502" cy="981502"/>
      </dsp:txXfrm>
    </dsp:sp>
    <dsp:sp modelId="{CBEE9A73-815D-4E76-8355-0F9ADD819D4C}">
      <dsp:nvSpPr>
        <dsp:cNvPr id="0" name=""/>
        <dsp:cNvSpPr/>
      </dsp:nvSpPr>
      <dsp:spPr>
        <a:xfrm rot="3826440">
          <a:off x="3959253" y="3654751"/>
          <a:ext cx="564236" cy="32788"/>
        </a:xfrm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564236" y="163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7265" y="3657040"/>
        <a:ext cx="28211" cy="28211"/>
      </dsp:txXfrm>
    </dsp:sp>
    <dsp:sp modelId="{F21ED5B5-AA16-4832-BD49-94DF5EF1F07D}">
      <dsp:nvSpPr>
        <dsp:cNvPr id="0" name=""/>
        <dsp:cNvSpPr/>
      </dsp:nvSpPr>
      <dsp:spPr>
        <a:xfrm>
          <a:off x="3978715" y="3852778"/>
          <a:ext cx="1388054" cy="1388054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CHPS</a:t>
          </a:r>
          <a:endParaRPr lang="en-US" sz="16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181991" y="4056054"/>
        <a:ext cx="981502" cy="981502"/>
      </dsp:txXfrm>
    </dsp:sp>
    <dsp:sp modelId="{ACCFA680-334D-4A5D-B36A-2CB7F7F41D0B}">
      <dsp:nvSpPr>
        <dsp:cNvPr id="0" name=""/>
        <dsp:cNvSpPr/>
      </dsp:nvSpPr>
      <dsp:spPr>
        <a:xfrm rot="6942857">
          <a:off x="3011417" y="3716961"/>
          <a:ext cx="693856" cy="32788"/>
        </a:xfrm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693856" y="163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40999" y="3716009"/>
        <a:ext cx="34692" cy="34692"/>
      </dsp:txXfrm>
    </dsp:sp>
    <dsp:sp modelId="{4CBD2BAB-98F9-4F92-B947-83978F0B5DFA}">
      <dsp:nvSpPr>
        <dsp:cNvPr id="0" name=""/>
        <dsp:cNvSpPr/>
      </dsp:nvSpPr>
      <dsp:spPr>
        <a:xfrm>
          <a:off x="2212665" y="3977196"/>
          <a:ext cx="1388054" cy="1388054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ITMAT</a:t>
          </a:r>
          <a:endParaRPr lang="en-US" sz="16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15941" y="4180472"/>
        <a:ext cx="981502" cy="981502"/>
      </dsp:txXfrm>
    </dsp:sp>
    <dsp:sp modelId="{D1FAFD03-30A1-4465-85D3-595B9D53E5E6}">
      <dsp:nvSpPr>
        <dsp:cNvPr id="0" name=""/>
        <dsp:cNvSpPr/>
      </dsp:nvSpPr>
      <dsp:spPr>
        <a:xfrm rot="10028571">
          <a:off x="2448214" y="3010727"/>
          <a:ext cx="693856" cy="32788"/>
        </a:xfrm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693856" y="1639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777796" y="3009775"/>
        <a:ext cx="34692" cy="34692"/>
      </dsp:txXfrm>
    </dsp:sp>
    <dsp:sp modelId="{18FEFBED-80C2-4381-81F4-4E9D7AF39790}">
      <dsp:nvSpPr>
        <dsp:cNvPr id="0" name=""/>
        <dsp:cNvSpPr/>
      </dsp:nvSpPr>
      <dsp:spPr>
        <a:xfrm>
          <a:off x="1086259" y="2564728"/>
          <a:ext cx="1388054" cy="1388054"/>
        </a:xfrm>
        <a:prstGeom prst="ellipse">
          <a:avLst/>
        </a:prstGeom>
        <a:solidFill>
          <a:srgbClr val="1F497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IRB</a:t>
          </a:r>
          <a:endParaRPr lang="en-US" sz="16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289535" y="2768004"/>
        <a:ext cx="981502" cy="981502"/>
      </dsp:txXfrm>
    </dsp:sp>
    <dsp:sp modelId="{E6F2FA67-47AF-47D3-AF15-2F00975ED6BB}">
      <dsp:nvSpPr>
        <dsp:cNvPr id="0" name=""/>
        <dsp:cNvSpPr/>
      </dsp:nvSpPr>
      <dsp:spPr>
        <a:xfrm rot="13114286">
          <a:off x="2649219" y="2130067"/>
          <a:ext cx="693856" cy="32788"/>
        </a:xfrm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693856" y="163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78801" y="2129115"/>
        <a:ext cx="34692" cy="34692"/>
      </dsp:txXfrm>
    </dsp:sp>
    <dsp:sp modelId="{3B2BFB38-AE2B-4FCB-B375-79F070B69499}">
      <dsp:nvSpPr>
        <dsp:cNvPr id="0" name=""/>
        <dsp:cNvSpPr/>
      </dsp:nvSpPr>
      <dsp:spPr>
        <a:xfrm>
          <a:off x="1488268" y="803409"/>
          <a:ext cx="1388054" cy="1388054"/>
        </a:xfrm>
        <a:prstGeom prst="ellipse">
          <a:avLst/>
        </a:prstGeom>
        <a:solidFill>
          <a:srgbClr val="1F497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Penn Center for Innovation</a:t>
          </a:r>
          <a:endParaRPr lang="en-US" sz="16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91544" y="1006685"/>
        <a:ext cx="981502" cy="981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053B06-9445-4B2D-8CCE-2C4D3C746CEE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482AD9-0898-404F-9B13-9BBC1D12D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24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0:38.03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0:39.46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0:42.57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0:43.61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0:50.21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0:50.70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1:00.84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1:08.8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2T18:41:19.53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0 194,'60'2,"-1"0,0 0,1 0,-1-1,2 1,0-1,1 1,-1-2,10 1,0-2,-1 1,2 0,-10 0,1 0,0 0,-2 0,-1 0,2 0,-3 1,0-1,-1-1,0-1,0-2,0 0,-1 0,4 0,0 2,0-3,-2-2,15-6,0-4,-2 3,-3 4,0 2,-3-2,-3-1,-3-1,-2 1,11 1,-1 2,2 1,-5 0,-26-2,-2 1,3 2,-3 1,7-1,-15 2,-8 4,-10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0232AE-23AC-4ECA-9637-16C76F8251F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66F12D-F92B-430B-9641-D066F4DB9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0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439" indent="-28516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0676" indent="-2281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6946" indent="-2281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3217" indent="-2281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487" indent="-228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5758" indent="-228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2028" indent="-228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8298" indent="-228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32252F-7770-44A3-8789-259A727B99EA}" type="slidenum">
              <a:rPr lang="en-US" altLang="en-US" smtClean="0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0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1120"/>
            <a:ext cx="10972800" cy="4925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FF37-D43B-254E-9BFF-E8C53FF34D6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173"/>
            <a:ext cx="10972800" cy="1019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8FF37-D43B-254E-9BFF-E8C53FF34D6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FC16-3975-4E49-BB38-177F78D5ECF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125375" y="6206836"/>
            <a:ext cx="1315029" cy="558277"/>
            <a:chOff x="1111787" y="5734580"/>
            <a:chExt cx="1041632" cy="448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94569" y="5734580"/>
              <a:ext cx="958850" cy="448823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 userDrawn="1"/>
          </p:nvCxnSpPr>
          <p:spPr>
            <a:xfrm rot="5400000">
              <a:off x="922205" y="5962648"/>
              <a:ext cx="380751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PerelmanMedicine_logo_blue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72" y="6250968"/>
            <a:ext cx="1904432" cy="5141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NUL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5" Type="http://schemas.openxmlformats.org/officeDocument/2006/relationships/customXml" Target="../ink/ink2.xml"/><Relationship Id="rId10" Type="http://schemas.openxmlformats.org/officeDocument/2006/relationships/customXml" Target="../ink/ink7.xml"/><Relationship Id="rId4" Type="http://schemas.openxmlformats.org/officeDocument/2006/relationships/image" Target="NULL"/><Relationship Id="rId9" Type="http://schemas.openxmlformats.org/officeDocument/2006/relationships/customXml" Target="../ink/ink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penn.edu/ocr/abou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mat.upenn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rb.upenn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ci.upenn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48416" y="1733551"/>
            <a:ext cx="7551737" cy="3000374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rgbClr val="AA2B3E"/>
                </a:solidFill>
              </a:rPr>
              <a:t/>
            </a:r>
            <a:br>
              <a:rPr lang="en-US" b="0" dirty="0">
                <a:solidFill>
                  <a:srgbClr val="AA2B3E"/>
                </a:solidFill>
              </a:rPr>
            </a:br>
            <a:r>
              <a:rPr lang="en-US" b="0" dirty="0">
                <a:solidFill>
                  <a:srgbClr val="AA2B3E"/>
                </a:solidFill>
              </a:rPr>
              <a:t>How to Leverage Available Support Services for Clinical Research</a:t>
            </a:r>
            <a:br>
              <a:rPr lang="en-US" b="0" dirty="0">
                <a:solidFill>
                  <a:srgbClr val="AA2B3E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Emma A. Meagher, MD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Vice Dean for Clinical Research &amp; Chief Clinical Research Officer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1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FC4F67-0886-4547-BC8B-455E1505A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031" y="658282"/>
            <a:ext cx="7766050" cy="55704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5A63E7-2038-AF4D-879E-3BECBF293D27}"/>
                  </a:ext>
                </a:extLst>
              </p14:cNvPr>
              <p14:cNvContentPartPr/>
              <p14:nvPr/>
            </p14:nvContentPartPr>
            <p14:xfrm>
              <a:off x="3725228" y="2389012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5A63E7-2038-AF4D-879E-3BECBF293D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4728" y="2308012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79D603-B3A6-DD41-BA37-628032F46F9F}"/>
                  </a:ext>
                </a:extLst>
              </p14:cNvPr>
              <p14:cNvContentPartPr/>
              <p14:nvPr/>
            </p14:nvContentPartPr>
            <p14:xfrm>
              <a:off x="4523888" y="5149762"/>
              <a:ext cx="270" cy="27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79D603-B3A6-DD41-BA37-628032F46F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3388" y="5068762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6C0988E-94B4-394C-9747-5E0615337070}"/>
                  </a:ext>
                </a:extLst>
              </p14:cNvPr>
              <p14:cNvContentPartPr/>
              <p14:nvPr/>
            </p14:nvContentPartPr>
            <p14:xfrm>
              <a:off x="5911148" y="3403672"/>
              <a:ext cx="270" cy="27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6C0988E-94B4-394C-9747-5E06153370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0648" y="3322672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FAE4DA-4BD0-714F-9B25-F519DD2933FA}"/>
                  </a:ext>
                </a:extLst>
              </p14:cNvPr>
              <p14:cNvContentPartPr/>
              <p14:nvPr/>
            </p14:nvContentPartPr>
            <p14:xfrm>
              <a:off x="5911148" y="3403672"/>
              <a:ext cx="270" cy="27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FAE4DA-4BD0-714F-9B25-F519DD2933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0648" y="3322672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9A3031-6543-EA47-AE2F-D350AC7E24D1}"/>
                  </a:ext>
                </a:extLst>
              </p14:cNvPr>
              <p14:cNvContentPartPr/>
              <p14:nvPr/>
            </p14:nvContentPartPr>
            <p14:xfrm>
              <a:off x="3429038" y="2164912"/>
              <a:ext cx="270" cy="27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9A3031-6543-EA47-AE2F-D350AC7E24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8538" y="2083912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971E767-F60C-9A4F-865C-BF8C9F88EA42}"/>
                  </a:ext>
                </a:extLst>
              </p14:cNvPr>
              <p14:cNvContentPartPr/>
              <p14:nvPr/>
            </p14:nvContentPartPr>
            <p14:xfrm>
              <a:off x="4659428" y="2251312"/>
              <a:ext cx="270" cy="27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971E767-F60C-9A4F-865C-BF8C9F88EA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8928" y="2170312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898C2BB-2A75-EE4E-A05D-76264D376E1C}"/>
                  </a:ext>
                </a:extLst>
              </p14:cNvPr>
              <p14:cNvContentPartPr/>
              <p14:nvPr/>
            </p14:nvContentPartPr>
            <p14:xfrm>
              <a:off x="3439838" y="1783402"/>
              <a:ext cx="270" cy="27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898C2BB-2A75-EE4E-A05D-76264D376E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9338" y="1702402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3D66E53-5BCD-C24D-BAE4-8FB350B509A6}"/>
                  </a:ext>
                </a:extLst>
              </p14:cNvPr>
              <p14:cNvContentPartPr/>
              <p14:nvPr/>
            </p14:nvContentPartPr>
            <p14:xfrm>
              <a:off x="2673308" y="2140882"/>
              <a:ext cx="270" cy="27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3D66E53-5BCD-C24D-BAE4-8FB350B509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2808" y="2059882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B26352D-ED55-3247-BC1F-A0E8FF789366}"/>
                  </a:ext>
                </a:extLst>
              </p14:cNvPr>
              <p14:cNvContentPartPr/>
              <p14:nvPr/>
            </p14:nvContentPartPr>
            <p14:xfrm>
              <a:off x="2741888" y="1762342"/>
              <a:ext cx="1077570" cy="75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B26352D-ED55-3247-BC1F-A0E8FF7893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7902" y="1654342"/>
                <a:ext cx="1185543" cy="2916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F341A81-5D28-AE48-B8C0-77211BAA679C}"/>
              </a:ext>
            </a:extLst>
          </p:cNvPr>
          <p:cNvSpPr txBox="1"/>
          <p:nvPr/>
        </p:nvSpPr>
        <p:spPr>
          <a:xfrm>
            <a:off x="-254833" y="85073"/>
            <a:ext cx="1280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A30A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Penn Engagement in Clinical &amp; Translational Research is Broad &amp; Deep</a:t>
            </a:r>
          </a:p>
        </p:txBody>
      </p:sp>
    </p:spTree>
    <p:extLst>
      <p:ext uri="{BB962C8B-B14F-4D97-AF65-F5344CB8AC3E}">
        <p14:creationId xmlns:p14="http://schemas.microsoft.com/office/powerpoint/2010/main" val="370056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964144730"/>
              </p:ext>
            </p:extLst>
          </p:nvPr>
        </p:nvGraphicFramePr>
        <p:xfrm>
          <a:off x="2169319" y="761207"/>
          <a:ext cx="76200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AA2B3E"/>
                </a:solidFill>
              </a:rPr>
              <a:t>Infrastructural Support – Enabling CTS</a:t>
            </a:r>
          </a:p>
        </p:txBody>
      </p:sp>
    </p:spTree>
    <p:extLst>
      <p:ext uri="{BB962C8B-B14F-4D97-AF65-F5344CB8AC3E}">
        <p14:creationId xmlns:p14="http://schemas.microsoft.com/office/powerpoint/2010/main" val="325809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27D5-F8E3-4918-9B39-1BE267F5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A2B3E"/>
                </a:solidFill>
              </a:rPr>
              <a:t>Office of Clinical Research (OCR)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D7036-6A1C-4ACA-B035-418ED520A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office in PSOM designed to support the management and conduct of clinical research while promoting compliance.</a:t>
            </a:r>
          </a:p>
          <a:p>
            <a:endParaRPr lang="en-US" dirty="0"/>
          </a:p>
          <a:p>
            <a:r>
              <a:rPr lang="en-US" dirty="0"/>
              <a:t>Promotes human research for the advancement of healthcare while ensuring the highest level of research participant safety and facilitating the highest quality research</a:t>
            </a:r>
          </a:p>
          <a:p>
            <a:endParaRPr lang="en-US" dirty="0"/>
          </a:p>
          <a:p>
            <a:r>
              <a:rPr lang="en-US" dirty="0"/>
              <a:t>Learn more here: </a:t>
            </a:r>
            <a:r>
              <a:rPr lang="en-US" dirty="0">
                <a:hlinkClick r:id="rId2"/>
              </a:rPr>
              <a:t>https://www.med.upenn.edu/ocr/about.html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0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C90CB077-450D-4862-8414-D3DDD09E7C82}"/>
              </a:ext>
            </a:extLst>
          </p:cNvPr>
          <p:cNvGrpSpPr/>
          <p:nvPr/>
        </p:nvGrpSpPr>
        <p:grpSpPr>
          <a:xfrm>
            <a:off x="100163" y="5511350"/>
            <a:ext cx="1752920" cy="677138"/>
            <a:chOff x="9529587" y="2620051"/>
            <a:chExt cx="1752920" cy="6479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58DB45-27BC-458F-9DD3-768F2A9C73E9}"/>
                </a:ext>
              </a:extLst>
            </p:cNvPr>
            <p:cNvSpPr/>
            <p:nvPr/>
          </p:nvSpPr>
          <p:spPr bwMode="auto">
            <a:xfrm>
              <a:off x="9529907" y="2620277"/>
              <a:ext cx="1752600" cy="6477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BAE7009-5BFE-443A-A8F6-F806BDA04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9587" y="2620051"/>
              <a:ext cx="1752809" cy="647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91E940-87B6-45EE-B15F-AB400E003E20}"/>
                </a:ext>
              </a:extLst>
            </p:cNvPr>
            <p:cNvSpPr txBox="1"/>
            <p:nvPr/>
          </p:nvSpPr>
          <p:spPr bwMode="auto">
            <a:xfrm>
              <a:off x="9529907" y="2701239"/>
              <a:ext cx="1752600" cy="4122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200" dirty="0">
                  <a:solidFill>
                    <a:schemeClr val="bg1"/>
                  </a:solidFill>
                  <a:latin typeface="Californian FB" panose="0207040306080B030204" pitchFamily="18" charset="0"/>
                </a:rPr>
                <a:t>Compliance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68A590F-6496-48BE-AF3F-1A31DFC63842}"/>
              </a:ext>
            </a:extLst>
          </p:cNvPr>
          <p:cNvGrpSpPr/>
          <p:nvPr/>
        </p:nvGrpSpPr>
        <p:grpSpPr>
          <a:xfrm>
            <a:off x="66985" y="1613258"/>
            <a:ext cx="1762638" cy="647926"/>
            <a:chOff x="11350770" y="2620051"/>
            <a:chExt cx="1762638" cy="6479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D4F15E-AFCD-426F-9852-88FD835B5B5E}"/>
                </a:ext>
              </a:extLst>
            </p:cNvPr>
            <p:cNvSpPr/>
            <p:nvPr/>
          </p:nvSpPr>
          <p:spPr bwMode="auto">
            <a:xfrm>
              <a:off x="11360295" y="2620277"/>
              <a:ext cx="1752600" cy="6477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E57CACEF-8959-487D-B79F-2D58710E0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0598" y="2620051"/>
              <a:ext cx="1752810" cy="647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11F404-6389-4878-9B9D-CDF7C1ABCC2F}"/>
                </a:ext>
              </a:extLst>
            </p:cNvPr>
            <p:cNvSpPr txBox="1"/>
            <p:nvPr/>
          </p:nvSpPr>
          <p:spPr bwMode="auto">
            <a:xfrm>
              <a:off x="11350770" y="2701239"/>
              <a:ext cx="175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dirty="0">
                  <a:solidFill>
                    <a:schemeClr val="bg1"/>
                  </a:solidFill>
                  <a:latin typeface="Californian FB" panose="0207040306080B030204" pitchFamily="18" charset="0"/>
                </a:rPr>
                <a:t>Finance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348E2C4-AA9E-4158-969B-E6DA3577915C}"/>
              </a:ext>
            </a:extLst>
          </p:cNvPr>
          <p:cNvGrpSpPr/>
          <p:nvPr/>
        </p:nvGrpSpPr>
        <p:grpSpPr>
          <a:xfrm>
            <a:off x="-43997" y="765869"/>
            <a:ext cx="1863405" cy="830997"/>
            <a:chOff x="13081465" y="2529746"/>
            <a:chExt cx="1863405" cy="8309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B7459A-6DFD-43C0-89CF-2665E27961EB}"/>
                </a:ext>
              </a:extLst>
            </p:cNvPr>
            <p:cNvSpPr/>
            <p:nvPr/>
          </p:nvSpPr>
          <p:spPr bwMode="auto">
            <a:xfrm>
              <a:off x="13192270" y="2620277"/>
              <a:ext cx="1752600" cy="6477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4737DB14-98A7-4845-A5D4-1FA2795D0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0205" y="2600463"/>
              <a:ext cx="1734665" cy="65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174B17-91CF-4A14-87D3-BDD3298814EB}"/>
                </a:ext>
              </a:extLst>
            </p:cNvPr>
            <p:cNvSpPr txBox="1"/>
            <p:nvPr/>
          </p:nvSpPr>
          <p:spPr bwMode="auto">
            <a:xfrm>
              <a:off x="13081465" y="2529746"/>
              <a:ext cx="17526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tabLst>
                  <a:tab pos="1376363" algn="l"/>
                </a:tabLst>
              </a:pPr>
              <a:r>
                <a:rPr lang="en-US" altLang="en-US" sz="2400" dirty="0">
                  <a:solidFill>
                    <a:schemeClr val="bg1"/>
                  </a:solidFill>
                  <a:latin typeface="Californian FB" panose="0207040306080B030204" pitchFamily="18" charset="0"/>
                </a:rPr>
                <a:t>Sponsor Support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68FB4AA-F271-4B23-B7B1-D56228867B2C}"/>
              </a:ext>
            </a:extLst>
          </p:cNvPr>
          <p:cNvGrpSpPr/>
          <p:nvPr/>
        </p:nvGrpSpPr>
        <p:grpSpPr>
          <a:xfrm>
            <a:off x="66776" y="3124505"/>
            <a:ext cx="1752809" cy="650516"/>
            <a:chOff x="5011359" y="3578995"/>
            <a:chExt cx="1752809" cy="6505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DB2581-8667-4875-BC19-025E2128E171}"/>
                </a:ext>
              </a:extLst>
            </p:cNvPr>
            <p:cNvSpPr/>
            <p:nvPr/>
          </p:nvSpPr>
          <p:spPr bwMode="auto">
            <a:xfrm>
              <a:off x="5011391" y="3581811"/>
              <a:ext cx="1752600" cy="6477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9405C2B3-B0EE-4F73-AF6F-99B8EAF0DC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359" y="3578995"/>
              <a:ext cx="1752809" cy="65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1C6B5E-B92A-4A4E-9BFB-C0035117AE85}"/>
                </a:ext>
              </a:extLst>
            </p:cNvPr>
            <p:cNvSpPr txBox="1"/>
            <p:nvPr/>
          </p:nvSpPr>
          <p:spPr bwMode="auto">
            <a:xfrm>
              <a:off x="5011391" y="3662773"/>
              <a:ext cx="175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400" dirty="0">
                  <a:solidFill>
                    <a:schemeClr val="bg1"/>
                  </a:solidFill>
                  <a:latin typeface="Californian FB" panose="0207040306080B030204" pitchFamily="18" charset="0"/>
                </a:rPr>
                <a:t>Contracting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719B87-9CFC-4754-A1BA-9D8E6A61C755}"/>
              </a:ext>
            </a:extLst>
          </p:cNvPr>
          <p:cNvGrpSpPr/>
          <p:nvPr/>
        </p:nvGrpSpPr>
        <p:grpSpPr>
          <a:xfrm>
            <a:off x="66776" y="3868434"/>
            <a:ext cx="1762334" cy="769441"/>
            <a:chOff x="5265457" y="3470599"/>
            <a:chExt cx="1762334" cy="769441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6DA3B7FA-D891-4DDF-BF50-B4C00B621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981" y="3522842"/>
              <a:ext cx="1752810" cy="67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726FC4-397F-46DE-A367-C8381F0FAD30}"/>
                </a:ext>
              </a:extLst>
            </p:cNvPr>
            <p:cNvSpPr txBox="1"/>
            <p:nvPr/>
          </p:nvSpPr>
          <p:spPr bwMode="auto">
            <a:xfrm>
              <a:off x="5265457" y="3470599"/>
              <a:ext cx="1752600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2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2200" dirty="0">
                  <a:solidFill>
                    <a:schemeClr val="bg1"/>
                  </a:solidFill>
                  <a:latin typeface="Californian FB" panose="0207040306080B030204" pitchFamily="18" charset="0"/>
                </a:rPr>
                <a:t>Research Operations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DB01E4D-8B05-4FCF-9570-D322C6DB2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032" y="1028576"/>
            <a:ext cx="100448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6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IND/IDE Submissions and Maintenance | IND/IDE determination |Holds Regulatory Responsibility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572BBF-0FFE-42CC-9304-782A45A75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414" y="1769213"/>
            <a:ext cx="98716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6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Budget Development &amp; Negotiation | Feasibility Assessment  | Bill Processing |Cost Analysis  &amp; CMS Negotiation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9AF33D-E22F-44AC-866C-B406FFD15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89" y="2549508"/>
            <a:ext cx="92696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Regulatory Strategy &amp; Support | QA for Manufacturing | Pre-clinical  IND Enabling Studies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8DC6BE-48DD-4079-926A-4B0FE444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90" y="3290145"/>
            <a:ext cx="9804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Negotiate Agreements &amp; Contracts | Liaison to PCI &amp; OGC </a:t>
            </a:r>
            <a:endParaRPr lang="en-US" altLang="en-US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7CB594-219B-4993-B9BB-901C7366C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88" y="4091591"/>
            <a:ext cx="100869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Establish policies and procedures | Establish and Maintain IT infrastructure| Workforce Training| Community &amp; Patient Engagement | Recruitment </a:t>
            </a:r>
            <a:endParaRPr lang="en-US" alt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FBD784D5-7884-4878-A225-63F719B6F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3" y="2360658"/>
            <a:ext cx="1752810" cy="64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F4C3DFAF-D5F4-4D91-A8D5-7A226BD02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" y="4766680"/>
            <a:ext cx="1752809" cy="64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01FD49E0-F02E-484B-B1F5-BEA6C8A8F616}"/>
              </a:ext>
            </a:extLst>
          </p:cNvPr>
          <p:cNvSpPr txBox="1"/>
          <p:nvPr/>
        </p:nvSpPr>
        <p:spPr bwMode="auto">
          <a:xfrm>
            <a:off x="66808" y="4756292"/>
            <a:ext cx="17526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/>
                </a:solidFill>
                <a:latin typeface="Californian FB" panose="0207040306080B030204" pitchFamily="18" charset="0"/>
              </a:rPr>
              <a:t>Clinical Operations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C189408-7545-4583-B3B9-DC48CB7E59D2}"/>
              </a:ext>
            </a:extLst>
          </p:cNvPr>
          <p:cNvSpPr txBox="1"/>
          <p:nvPr/>
        </p:nvSpPr>
        <p:spPr bwMode="auto">
          <a:xfrm>
            <a:off x="76510" y="2384300"/>
            <a:ext cx="17526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fornian FB" panose="0207040306080B030204" pitchFamily="18" charset="0"/>
              </a:rPr>
              <a:t>QA &amp;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fornian FB" panose="0207040306080B030204" pitchFamily="18" charset="0"/>
              </a:rPr>
              <a:t>Reg Support</a:t>
            </a:r>
            <a:endParaRPr lang="en-US" altLang="en-US" sz="18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CCAA96-B706-4572-8298-58AE9E730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214" y="5674078"/>
            <a:ext cx="86749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Compliance Review | FDA Inspection Preparation |CAPA Development |Training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B439C33-7D14-45EF-80F2-AE35F850B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032" y="4893783"/>
            <a:ext cx="82955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Project management | Protocol development | Monitoring | Case Report Form development</a:t>
            </a:r>
            <a:endParaRPr lang="en-US" altLang="en-US" sz="1600" dirty="0">
              <a:solidFill>
                <a:srgbClr val="C00000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FB7C086C-3047-449A-B92E-7154B73CD8D8}"/>
              </a:ext>
            </a:extLst>
          </p:cNvPr>
          <p:cNvSpPr txBox="1">
            <a:spLocks/>
          </p:cNvSpPr>
          <p:nvPr/>
        </p:nvSpPr>
        <p:spPr bwMode="auto">
          <a:xfrm>
            <a:off x="100162" y="-156946"/>
            <a:ext cx="1201674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+mj-ea"/>
                <a:cs typeface="+mj-cs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0" kern="0" dirty="0">
                <a:ea typeface="MS PGothic" charset="-128"/>
              </a:rPr>
              <a:t>The Organization of CR Infrastructure / Support is as follows….</a:t>
            </a:r>
          </a:p>
        </p:txBody>
      </p:sp>
    </p:spTree>
    <p:extLst>
      <p:ext uri="{BB962C8B-B14F-4D97-AF65-F5344CB8AC3E}">
        <p14:creationId xmlns:p14="http://schemas.microsoft.com/office/powerpoint/2010/main" val="202770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8ABD-AB82-4B4B-8E6A-214E6645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A2B3E"/>
                </a:solidFill>
              </a:rPr>
              <a:t>Institute for Translational Medicine and Therapeutics (ITMAT)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A6678-1ECF-44A9-A233-469239069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research at the interface of basic and clinical research focusing on developing new and safer medicines.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ITMAT is comprised of faculty, basic research space, CHPS, research cores, education programs, and research centers.</a:t>
            </a:r>
          </a:p>
          <a:p>
            <a:endParaRPr lang="en-US" dirty="0"/>
          </a:p>
          <a:p>
            <a:r>
              <a:rPr lang="en-US" dirty="0"/>
              <a:t>Learn more here: </a:t>
            </a:r>
            <a:r>
              <a:rPr lang="en-US" dirty="0">
                <a:hlinkClick r:id="rId2"/>
              </a:rPr>
              <a:t>http://www.itmat.upenn.edu/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7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69D1-422C-4A0D-BB9A-E88066C7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A2B3E"/>
                </a:solidFill>
              </a:rPr>
              <a:t>Penn Institutional Review Board (IRB)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B0316-AAF4-4A0B-82FF-CB074D52D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IRBs are federally regulated entities with the mandate to review biomedical and social behavioral research studies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Mission:</a:t>
            </a:r>
          </a:p>
          <a:p>
            <a:pPr lvl="1"/>
            <a:r>
              <a:rPr lang="en-US" dirty="0"/>
              <a:t>Promote the rights and welfare of human research participants</a:t>
            </a:r>
          </a:p>
          <a:p>
            <a:pPr lvl="1"/>
            <a:r>
              <a:rPr lang="en-US" dirty="0"/>
              <a:t>Facilitate excellence in human research by providing timely and high quality review of human research</a:t>
            </a:r>
          </a:p>
          <a:p>
            <a:pPr lvl="1"/>
            <a:r>
              <a:rPr lang="en-US" dirty="0"/>
              <a:t>Provide guidance and support to the research community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457200"/>
            <a:r>
              <a:rPr lang="en-US" dirty="0"/>
              <a:t>Learn more here: </a:t>
            </a:r>
            <a:r>
              <a:rPr lang="en-US" dirty="0">
                <a:hlinkClick r:id="rId2"/>
              </a:rPr>
              <a:t>https://irb.upenn.edu/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6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5468-E36E-498D-9DEC-0F9092030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A2B3E"/>
                </a:solidFill>
              </a:rPr>
              <a:t>Penn Center for Innovation (PCI)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D20E4-F96F-4247-A2D0-E7B34DCA5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to translate UPenn discoveries and ideas into new products and businesses for the benefit of society.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Serves as a dedicated one-stop shop for commercial partnering with Penn</a:t>
            </a:r>
          </a:p>
          <a:p>
            <a:endParaRPr lang="en-US" dirty="0"/>
          </a:p>
          <a:p>
            <a:r>
              <a:rPr lang="en-US" dirty="0"/>
              <a:t>Learn more here: </a:t>
            </a:r>
            <a:r>
              <a:rPr lang="en-US" dirty="0">
                <a:hlinkClick r:id="rId2"/>
              </a:rPr>
              <a:t>https://www.pci.upenn.edu/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55806"/>
      </p:ext>
    </p:extLst>
  </p:cSld>
  <p:clrMapOvr>
    <a:masterClrMapping/>
  </p:clrMapOvr>
</p:sld>
</file>

<file path=ppt/theme/theme1.xml><?xml version="1.0" encoding="utf-8"?>
<a:theme xmlns:a="http://schemas.openxmlformats.org/drawingml/2006/main" name="ITMAT new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3637</TotalTime>
  <Words>349</Words>
  <Application>Microsoft Office PowerPoint</Application>
  <PresentationFormat>Widescreen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MS PGothic</vt:lpstr>
      <vt:lpstr>Arial</vt:lpstr>
      <vt:lpstr>Calibri</vt:lpstr>
      <vt:lpstr>Calibri Light</vt:lpstr>
      <vt:lpstr>Californian FB</vt:lpstr>
      <vt:lpstr>ITMAT newlogo</vt:lpstr>
      <vt:lpstr> How to Leverage Available Support Services for Clinical Research  Emma A. Meagher, MD Vice Dean for Clinical Research &amp; Chief Clinical Research Officer </vt:lpstr>
      <vt:lpstr>PowerPoint Presentation</vt:lpstr>
      <vt:lpstr>Infrastructural Support – Enabling CTS</vt:lpstr>
      <vt:lpstr>Office of Clinical Research (OCR)</vt:lpstr>
      <vt:lpstr>PowerPoint Presentation</vt:lpstr>
      <vt:lpstr>Institute for Translational Medicine and Therapeutics (ITMAT)</vt:lpstr>
      <vt:lpstr>Penn Institutional Review Board (IRB)</vt:lpstr>
      <vt:lpstr>Penn Center for Innovation (PCI)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ITMAT Education  MTR Orientation 2015</dc:title>
  <dc:creator>Rachel Bastian</dc:creator>
  <cp:lastModifiedBy>Emma Meagher</cp:lastModifiedBy>
  <cp:revision>76</cp:revision>
  <cp:lastPrinted>2017-04-28T15:27:14Z</cp:lastPrinted>
  <dcterms:created xsi:type="dcterms:W3CDTF">2015-06-30T19:16:16Z</dcterms:created>
  <dcterms:modified xsi:type="dcterms:W3CDTF">2019-11-11T18:02:57Z</dcterms:modified>
</cp:coreProperties>
</file>